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66"/>
  </p:notesMasterIdLst>
  <p:handoutMasterIdLst>
    <p:handoutMasterId r:id="rId67"/>
  </p:handoutMasterIdLst>
  <p:sldIdLst>
    <p:sldId id="257" r:id="rId5"/>
    <p:sldId id="389" r:id="rId6"/>
    <p:sldId id="317" r:id="rId7"/>
    <p:sldId id="393" r:id="rId8"/>
    <p:sldId id="395" r:id="rId9"/>
    <p:sldId id="396" r:id="rId10"/>
    <p:sldId id="397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398" r:id="rId39"/>
    <p:sldId id="419" r:id="rId40"/>
    <p:sldId id="392" r:id="rId41"/>
    <p:sldId id="394" r:id="rId42"/>
    <p:sldId id="427" r:id="rId43"/>
    <p:sldId id="429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28" r:id="rId63"/>
    <p:sldId id="440" r:id="rId64"/>
    <p:sldId id="39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DB10C-3F9B-4839-98E1-02160F4BFC57}" v="1" dt="2023-09-21T19:26:27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3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The Gestalt principles of visual perception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By: Rhichard Koh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3425ED1-58A5-78F0-6D12-D093033F06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D02D8-B567-B778-59FA-E96FD642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C596-AEA3-CF70-55DC-CD956C3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437F-19AF-6ED1-A525-65301651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FAEFB9-3B25-A31F-FC94-A2902C537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9F9058E-15AA-BB0E-809A-73913D0FE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03722F-FF4B-E622-67A2-DABDF087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-13147"/>
            <a:ext cx="10232784" cy="68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9CB9B11-0620-75D2-6E3C-34D2FAAD0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C154A-5683-29A2-44D4-D8A5403C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1AF8C-9E05-914E-8CA4-B0D0AAC56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41F97-C9A0-EDF5-1FD2-DDD49A5A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5B2998-7A91-A851-DA1F-6C7610276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E13A6A-371D-273D-3D46-B50CB29460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573C9-0859-100F-B08C-E141105E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1195075"/>
            <a:ext cx="12184175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02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82DF3C-95AD-81EA-DCE6-D1D5722A4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B272A-F988-FE3B-9FA0-02B01AFE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39A45-3E0A-A930-A2E1-BA6AA4B4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A7D9D-B17C-387C-7409-938F7A06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539ED3-1393-1CFD-7769-C3D6FDFC28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14FFC8E-A4BA-0BB5-D09C-9F872821EC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DD59B-E18D-AD4A-099D-6D92913B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7" y="304800"/>
            <a:ext cx="11951952" cy="6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97A82FB-CD6A-394D-067D-369CCBBD97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7B459-AE8B-DD80-5277-45E64B3C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0B522-E704-37F5-A388-D892EB6C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676CC-57E8-8E3B-36AC-5BE8CF76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EF70AB-8A28-5D53-92B6-95AFCB6A5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4B24D8F-64DD-17CC-EC08-63DFC9413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ED402-19C5-0C06-2DDA-8D55B7626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8" y="1136073"/>
            <a:ext cx="12091687" cy="46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D537D33-A32D-1DE0-8E06-E8ABC1CB50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A81E6-9E33-3CE5-3EFE-FCBBF2E6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C1849-7C71-70D5-8AE5-1E7F854C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B4E20-10F0-766C-EDF2-09FB73B6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0F948F-7EF4-06DD-6C6B-53FE8646E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48E8A39-899E-190D-D163-FC85AF95F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BEB7B-F71E-7F59-CA13-D682300A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49" y="0"/>
            <a:ext cx="9626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8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DD4FD4-FC8F-08BA-4C7F-970B817EB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47FF9-A7E3-F97F-7B7B-0F493B2B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171B9-C815-A9E1-8E77-9D845AD3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484CE-7F2C-E7A7-2365-FE16B34C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74CC30-FA3C-E326-06A5-D6292E127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B840CC8-0C6C-4767-07F4-FA101CBB1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46A72-0D8D-0E58-4F2B-63A70948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99" y="0"/>
            <a:ext cx="74102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1DD7E95-F47F-8E87-F1DF-90B8234A50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CF720-0039-2E50-40AA-6B7CD9E4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FDF4F-5A0A-7076-403F-D1F195A3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AFB66-4306-42BF-4A59-A70BA7B5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B47993-B4DB-ED77-90AD-551F5680E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E9FD6D3-AD47-B52B-7D28-CBBE76CBF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C6618-FA97-9003-6C06-BA83C0AC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" y="1182255"/>
            <a:ext cx="12203564" cy="4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0816793-E7B2-862B-ABE5-48FE2AC3F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E6465-A97C-3D2E-6391-B402A6E9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98839-340F-5C1E-11DD-234DD0E70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D60DE-F422-6A99-171B-F9A6E57D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77C019-3E52-B538-82B9-BA8DA362A8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2F8D57-F0AC-D805-B266-8F3B748C39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4432A6-6348-7A3C-8739-7C766D4E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71" y="-1"/>
            <a:ext cx="100974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004F973-2450-CD49-AD42-D771230D1D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F2B31-91F6-2D80-59EF-5B0DD88F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9B9B2-3133-6EBB-8BE4-382196E5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6330-2756-95EE-273F-B2FAC051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A9BC39-D73F-BCC1-DA50-8DB811168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4288FC1-38D8-FBEC-E06F-4D247B9E12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DE33A0-D7A7-44F7-AA24-4271DCD7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" y="196900"/>
            <a:ext cx="12064707" cy="64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5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0C86822-DA93-768F-3308-0BA1AC56FE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E7680-99AC-E664-72E0-DF5F404A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682DC-1CE4-2A0F-6075-5709E3F0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7D19D-C233-ADD5-1700-D962CC5E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EF18E4-AB0C-618C-F4A5-2DF5DB0B5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2DA38B-E9E2-AB5E-FFE2-091D2FD5E5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08B959-7479-2623-DF1D-CA1B74FC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" y="1246909"/>
            <a:ext cx="12174155" cy="43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6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Law of Proximity</a:t>
            </a:r>
          </a:p>
          <a:p>
            <a:r>
              <a:rPr lang="en-US" dirty="0"/>
              <a:t>Law of Simplicity</a:t>
            </a: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685E660-EE1F-4873-054A-1C1254342E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BDB82-CA94-9317-D2A2-0F3D61C3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5A484-9D55-2E88-7D10-10867E384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A5EAD-93A2-ED04-977D-6E652404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84C9D0-0277-56C2-C0DD-A0BAF049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B7BDBA-25BC-FD25-D9CF-1E4374CCC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784808-39D7-8C83-FBD7-DB540CF5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" y="1154545"/>
            <a:ext cx="12144026" cy="45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0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3FC5235-C903-5BFC-B4E6-0A74F63A4E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98C0B-B49C-4AF8-C32F-1220BEC1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108C1-9CA2-EAAB-35C9-6C2F7E87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898DB-1B73-271C-1FC0-CC90CA22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13388C-A66E-792D-1DAC-223AA71992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4AB4FF8-3D02-0050-2AA4-534931722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4BCF88-F303-2CEF-DBC7-2AB63592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361"/>
            <a:ext cx="12199519" cy="63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1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1AA1FE4-59F8-8C97-6753-F86A0ECBF4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8AF2C-5F14-FAE8-9441-A12E7C45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579AD-84F7-D80C-6663-0B84D6DB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5FD9A-BAC2-86D4-0420-E1D2BC68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5472F8-678B-C474-F12E-63E4E3B1A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76F7C47-F457-7852-0B44-4F50D115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7377C6-36E3-08B7-3B71-E506232D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" y="1666900"/>
            <a:ext cx="12144176" cy="35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84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021E820-6509-9C39-6187-84264269FC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A6366-3991-711B-6D54-E9AFA292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C9E9D-29B0-FDE6-E786-A9393022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C235A-866B-1A5E-EA1E-36A9E5FF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08AD68-3B6B-A596-30E5-8FC80F1748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0D914F8-FA20-2A8B-2ACB-34CA36F51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5E34F-9DC5-F0AE-B654-4A6A0F32D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177"/>
            <a:ext cx="12191999" cy="62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267161-7671-B1DC-1E46-66FB2FDB65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497FE-E8B3-578C-EA87-45FD4A4A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A8193-3C2D-459F-D92B-6C8E880F7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C6F06-BCF0-761B-9F09-8E2270DD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DFC6CC-4A17-4ABA-93B1-7938E4F86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D6855F9-D1E2-5C0D-1E7C-6AF3027EB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91443-6219-24AC-917F-D0881523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603"/>
            <a:ext cx="12161924" cy="44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0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301C4B1-A817-CB21-CEF7-91975D361F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729C9-8160-EB95-48DA-3A6F3CE77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D26BE-D03A-7298-FEAE-CB59F41D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02D50-2955-2124-529D-7EF76AAD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4D8D46-73DD-341B-F7A7-813F48A60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6BE51E7-F820-E4FD-C032-D7B0DF218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1B15CE-FFC2-9E35-E39D-3CE15FAE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09118"/>
            <a:ext cx="12168050" cy="50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08816A8-4D03-AB85-D7D6-0C42CAFE20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D32EC-36E8-7EB5-BF04-478215E11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2CE09-506E-E7EF-6736-49F75E31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DFBA0-35E7-0C6C-D7AA-E37B866C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3BC14C-5E5E-6C7D-223C-51C676398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56E8CB8-50FD-28C4-457C-6D156F48E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9C86C-619A-AE6C-2635-331A08D4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4" y="15217"/>
            <a:ext cx="10608464" cy="68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7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D20A751-7366-2E3C-E647-B9E8DB865B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5682E-EC23-E456-018A-59DBB124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8D1F-F6F4-6554-2633-78D95F25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F3ED3-0612-98D9-CD0E-F933EA319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8C71D8-3FC0-DCC6-ACF8-1B1F6400EE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582AD7B-9207-283A-31F7-E202AFFAE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6EBEDB-5165-1BF8-2654-81DA0F86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-1750"/>
            <a:ext cx="6166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8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93E32C6-A62C-5A50-0291-1217FC6DE1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BD0BE-621D-4EED-33F2-1111498B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D791B-9EBD-0A48-1E92-7C85E28D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F2D93-9098-04AD-A5FC-870A547C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A46040-3277-2B88-01FE-7C123E0B7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0599E2-83BD-0557-6549-1F79E7D394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D00B0-DF88-B70F-5AD2-DF68AB4A0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" y="1274618"/>
            <a:ext cx="12080382" cy="43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48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70A7B6D-1D8E-E31C-B1D1-D68D05566F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E0158-51E0-AE13-69B1-0B19FE57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C0038-6335-C8BB-D427-7E984D15D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9B79C-8F35-CE45-3A6A-8979E30C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55E665-2B0C-4E8D-4D40-E9E2A422F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2FB6099-58DC-A0E8-339E-43F214328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42FFC-9C9B-7FCE-6004-4506819A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-32658"/>
            <a:ext cx="4629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Law of Proximity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Explanation: Elements that are close to each other tend to be perceived as a group. When items are near each other, our brains perceive them as related or belonging together, forming a group or cluster.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Example: In a row of dots, we perceive dots that are close to each other as being connected or forming a line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A4A3BD0-DF64-EC00-4839-B6677EB119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6D924-61B6-B786-BF81-E2C1103B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B47F7-30A6-DF21-963D-F3DB7AFE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4089D-E81F-BDC0-DF19-C3083E93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880EE7-8F24-3DF4-562A-430C3F3C6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443ED40-0136-7781-EBC7-E4205BB464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DC855-7A61-7B52-539C-A348E937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55" y="-5377"/>
            <a:ext cx="7783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0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B7DBBA-891D-62C5-0D08-0C8634EEC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8067A-68D0-B6F3-9EEF-A9BCEF40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62F12-5C10-3AA8-FAEF-7B9250BB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7BE91-D1D0-C5F0-DDDB-5BC99AE4C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A20CE5-4104-866C-3A9B-1FEF9BB5C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D0598F3-0D8A-4110-A764-13BD0351D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5B8356-560B-5A66-66D4-56A2FB39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2" y="196900"/>
            <a:ext cx="12027816" cy="64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9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8B06A1A-4F70-6448-3895-A6B04D022F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40B6D-8BF4-7A31-5AA3-E3D8216A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8F03A-85D1-568D-99A6-9BA79C48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E21E2-790A-5705-C49A-D826C63D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247664-E363-04D0-F1D1-CF1831491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72C4AEE-A64B-F390-3905-FB93354815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59421-95B9-DE09-8850-12F3787C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24344"/>
            <a:ext cx="9065457" cy="68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0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A4628D3-1160-6F0D-D1A3-977F5782E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093901-A767-6775-AFD7-BFD630FC8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26E1E-CD7C-36BF-DE46-F3C9E6CC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B5F94-1FDE-14BA-BFF7-9E062CE0E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7AD8884-788B-601D-7101-BFD54B64F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8F7470-0640-284F-F328-C3AA43522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3C2F0F-BC7F-B274-BDDA-7AFC8652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186"/>
            <a:ext cx="12142118" cy="49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41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0" name="Rectangle 23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1FDBF4-0843-EDEC-4C43-1AFEB35F8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9600" dirty="0"/>
              <a:t>Bad Examples of Law of Proximity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C81D51-88A0-E846-D2EE-0236214E7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738" y="4932062"/>
            <a:ext cx="8280400" cy="1376663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endParaRPr lang="en-US"/>
          </a:p>
        </p:txBody>
      </p:sp>
      <p:sp>
        <p:nvSpPr>
          <p:cNvPr id="61" name="Oval 25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27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3FB1-117B-EB1E-D338-8E1B5694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31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A589C4F-9C9C-F5EB-CD69-08431CF9C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1363E-6D0A-4437-3724-06494EC3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0BAE8-93FD-3480-FDE1-27279DA3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76373-3928-E213-F0D4-DB21852B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0D18DD-3CA7-9268-39FA-B6163F760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197C12-CF79-BFCB-884B-4CC1F1103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logo for a company&#10;&#10;Description automatically generated">
            <a:extLst>
              <a:ext uri="{FF2B5EF4-FFF2-40B4-BE49-F238E27FC236}">
                <a16:creationId xmlns:a16="http://schemas.microsoft.com/office/drawing/2014/main" id="{C5FDDD26-841C-198B-473D-24998B26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9" y="216230"/>
            <a:ext cx="3381847" cy="2286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2A495-8B1A-13C0-CCFB-CE7E47D1B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80" y="79968"/>
            <a:ext cx="2991267" cy="3924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E13019-CFD1-B713-82C6-26ED2A09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391" y="216230"/>
            <a:ext cx="4903779" cy="2873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F52BCC-67F7-001B-06C9-B7B99EA2A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53" y="4554091"/>
            <a:ext cx="3951111" cy="16955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2584D4-0BFE-C835-19F3-217456707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603" y="3292126"/>
            <a:ext cx="4993741" cy="24808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7678A6-0D35-C34B-45F7-291BD136C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507" y="4481065"/>
            <a:ext cx="2395593" cy="20261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D18042-5C94-74EB-5125-3C9ED4787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4711" y="2760703"/>
            <a:ext cx="4420217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4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A1BE4F6-4B3B-937F-DCFB-20E515D133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3CDDC-AB9E-6CE5-71E3-43E83E59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36147-E5C9-AF61-4BA8-1604999E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F2960-1FEC-5AE1-544B-D9778494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3F45FE-E31F-1EBC-C8E1-819F0C172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1F0118-24AC-FA7B-B9C5-72838B7C1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43656-03B2-8BE8-6842-3885758B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97" y="196900"/>
            <a:ext cx="6418909" cy="306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C08B78-A94D-A1BB-CC88-6ABA7A9F0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72" y="218627"/>
            <a:ext cx="3267531" cy="3210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F7894C-75BF-E2E6-7B50-E22DF2476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7" y="3688646"/>
            <a:ext cx="4058216" cy="244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D272F1-29EC-E84F-D539-F0B91E628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710" y="3663587"/>
            <a:ext cx="3559687" cy="16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26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Law of Simplicity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Explanation: We tend to perceive objects in the simplest, most organized form possible. We prefer straightforward and uncomplicated perceptions.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Example: When presented with complex shapes, we simplify and perceive them as more basic shapes or patterns. 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08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52003FA-DB4F-7FAB-9EC7-2A3B853DF3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C01BF-D1CB-7D0F-B732-0CEF4F02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A637C-A0C8-2DB3-7D8B-AD45CF3E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BB1FC-71AA-D2B4-27E8-04F36107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496BCC-76B3-AA95-BE6E-5B48F9EDE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ADD82DC-7D7A-F799-61C2-18FFD84A4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DBAFB9-9231-948A-F249-6DA03BF7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27" y="26748"/>
            <a:ext cx="10441029" cy="68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74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5B4F2FD-48AA-C1BD-6068-B1C7BDDDD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FC214-E2C4-D102-4BD6-84ECA947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097E4-230C-FAD3-6754-1B9823BD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E57DC-C390-B983-AA9D-978DAE5D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73EBA3-3DC2-0200-0B0B-1FC2C32A3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379BD35-9CCB-EF12-F18E-978FA3D9D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573828-0450-2544-E3F3-BEEC885E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79" y="0"/>
            <a:ext cx="5991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6BBF7EE-2A2E-6407-F1B5-DB9529236A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EC08B1-31ED-2361-2B1C-EE09CDFF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D0557-6FEB-C098-DD10-5DA96E23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81746-2A1B-A9B3-35A9-984AC6DB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F77C66-8DAB-7E61-3AF5-70E4CBB7C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84A2DC4-2C5A-C888-2956-F68501E21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F7A235-87C8-F369-39B2-7F66ADC2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" y="267855"/>
            <a:ext cx="12155772" cy="63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5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D4D4610-F62E-B624-B2FD-12D16F534F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1C420-DD49-9537-0AF2-F38A8DA7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1C4D4-5D68-733E-A8C4-63FD87CD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49B04-2678-5EF1-653A-A011AEC1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0C2D64-1B36-6302-CD78-3177E119B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FCA7062-5473-0124-15F2-B0D45961F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91BBD-AAC9-F34E-230B-B235D9BA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2" y="1579418"/>
            <a:ext cx="12121467" cy="37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60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54432FA-988E-77FC-AB4C-C6C1A5EF3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6EC7D-26BA-233A-145F-298B057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C2AEC-FD92-D416-D340-F1B4CE21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FF9EE-51FA-2B7C-4CD8-7012B1EA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853472-700F-8DD3-C2BE-5B0A1CCF1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5735D53-D217-0A4C-22D1-1D132E962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6D3F5D-DCE6-AF19-6A8D-81998F1B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27268"/>
            <a:ext cx="12118108" cy="47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5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47A351-7B64-5C69-30BC-898CDB436C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9EA66-AC9F-891B-A787-81883577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A10E1-07F5-CE36-0E04-5D6FC5FFE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FB3C1-BA68-58BC-CFF4-A6B536ED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7A2A3E-6B80-2A89-1AD5-2B3AB86DC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187DB0-DA9F-01ED-20E4-FFEB0B8DC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A7A73-7AC4-B01E-9258-7707FF10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91" y="0"/>
            <a:ext cx="6515912" cy="675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03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14D411-E215-9D8A-449E-39E0218297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3105B-551B-085D-23E6-33E28E724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D3146-6306-FF3C-4563-BEA85B42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23492-518E-87C4-9BAB-68CA27E9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2D4501-0AB0-6D58-BB40-338F3486C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B775228-A7A4-9C6C-2048-83EA2E029E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CAD7ED-03BD-7F35-484A-A879491E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684"/>
            <a:ext cx="12191999" cy="53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7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EDEDD16-FEAE-8B0B-05B7-9E1F6CA3C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E050D-C225-5C7D-402A-1D2BA8BF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7ABFD-8430-1345-6B0B-B3226FF1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7D32C-68F3-F8C1-17D1-266C604E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344C90-9F8F-8E0E-B0FE-33A4DD6FA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7AA6394-EDDD-477F-B2E7-9573CA922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ACE3A-2D94-8096-DCA0-0240C2C3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14" y="35980"/>
            <a:ext cx="9244330" cy="68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47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E74FD4-EC9D-FDBE-BCA2-AEC3FAC8E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B8542-BBBD-6626-C41E-FA6C7433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13A67-2913-D718-3C17-0AC0F46E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C2DF9-9A02-42E9-C8BD-B85758DA2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8C589A-0B3D-20A8-7F6B-E28D36DDE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1BFAC9F-87E0-D940-5CBD-B563288B4B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1BD23-2ABC-97C1-905A-0ABE2378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10" y="39979"/>
            <a:ext cx="4849820" cy="68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63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C22C78-FF68-3934-F9E0-B335A8193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D26AD-2B0C-BDCF-AB12-1687C915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FAA20-BD6E-98E3-B02A-6AECC518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7C52E-23E5-C52B-FA32-7ACAD93B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B5C5E8-0C95-CC28-4ED9-E315C733E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EB5B432-9A27-5205-C55E-FBA4A4B9A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2FDCF1-09EA-9DE9-0135-A19E7C49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65849"/>
            <a:ext cx="5527286" cy="679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28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4A5D8A-83A5-E7D3-A7B3-EE9E68A726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F65B2-AA71-0D62-5D93-454E4A24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D70EA-C6C1-1879-015D-D97A80BA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C133C-C959-5E77-7F6F-49C1137F8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BB0B6E-485E-96F9-10E0-0D48A5987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71A9EAA-677F-1696-3A85-493227331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EEA8F-2B43-FF52-0B08-504BB120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149"/>
            <a:ext cx="12192000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46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BA83D48-65EA-F30A-BC04-4DC60208BA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78F4D-EA43-D085-E3D3-4DD18563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F7F54-6E89-17FE-93E2-CBC81E5C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F1465-F060-1018-BE12-2C9683DD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22CDB-188A-2B87-9F6F-E19FDC1E6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0F60873-9FF3-E9C3-9F53-58A5D8B12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60CECF-06D8-7976-F2F0-C74BF8ED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560"/>
            <a:ext cx="12127345" cy="53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40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52A3316-BB01-C6AE-1C62-82C7D8E440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415A6-4A23-6F34-B154-DBD1BFD2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1F77B-17F2-5CDC-F141-37C56F07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C2F8D-C41E-B7E7-9EB7-89AF1532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3E9BDE-A52C-EC12-DAA9-54DC2AE3B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38BC374-C5D6-ED9D-DEAD-9B2C1D980A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AFF3C-9993-A69A-2163-ED0C2609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" y="424873"/>
            <a:ext cx="12112172" cy="60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4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33FD9A6-86F4-FF80-7B7B-B59B1A3C7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51AB6-5CA2-D1F1-593B-138DF5AA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F8367-9115-CB0A-D359-5E57D2BA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7D997-9B2A-824E-CD92-15C8F78E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EF1B17-1086-39B4-5C40-58D033BA7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F6FF67A-4F79-36DC-165E-D25A9002B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BC327A-4CCF-E4E3-1E85-D53847E6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98" y="0"/>
            <a:ext cx="1054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08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52E720-4266-CCB3-869E-0809E16448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0F0B4A-4845-C6D0-90A5-24F1D53F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257F1-382A-EC11-143F-69BCE030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394C3-A361-4A7A-5DCD-E0742F23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ECA2A8-5676-DA24-F567-E2F3F6BC4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AC2C354-AF2C-881C-3696-5862C119F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BA6E8-A1E0-B932-137D-436C31A1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" y="1237673"/>
            <a:ext cx="11945916" cy="43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4ECA837-CD12-298F-117B-91641EE40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A06F1-F295-B997-EAAA-8E32AD09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A97D5-77E2-C1AE-01C3-3170C2C5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B373E-B663-C6EE-A22C-352FB4C9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4FB17B-D22F-D395-117D-3973B135D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0818533-86AB-3815-EA78-E1F8C48BA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602AA1-130A-69CD-C7C9-BD9C7DB44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10" y="14874"/>
            <a:ext cx="4831884" cy="68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44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0A63AD0-8EC4-A452-DE24-992F87C99B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B20C2-1C40-B3BD-76D5-E67404CB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F1733-9E4B-FF2A-0468-F8AC9D0B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CF6C0-535D-760E-98B2-65A41DBA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6A2878-BE6A-CC43-6B3D-6618E18A4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D8EF623-FE0F-148B-5736-0F7AECB3D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9D9D2-C8FD-672E-E1C3-59812456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36" y="-8865"/>
            <a:ext cx="606185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22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89E18A2-3373-1D66-203C-836D1F3B98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241D2-36D6-9288-D0A7-897076A7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5D470-71B9-4291-15E7-F2248DC0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E73BF-6D2F-8560-FC0D-B9B7DE61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C3A656-A97E-1FE6-ACD8-5FC8D04E88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ABB88A6-9010-5CC0-8543-A9855388B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79294-9379-3E01-89D5-B125D085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695" y="0"/>
            <a:ext cx="8054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55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E475FE5-84B4-D282-FC97-057E7696CB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27DC9-336D-2C3E-752D-1493B01A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08B13-3208-5863-7E88-6D2915E4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6CB16-ECAC-20D0-4CBF-6D54BFEA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77DC26-C0EB-4E82-B9DF-FB3CCB75F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5D4AE79-4413-6628-6BB5-72650F7F8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4B550-8AFF-1950-F75F-F7FC0E01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88" y="0"/>
            <a:ext cx="767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0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CDD77E3-8DA3-96D9-62C1-31EA043978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3C20F-F1D4-49BB-ADA1-3CA6B6A8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25F79-4F0F-FC37-8AEF-48C130BD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DAEDB-BC37-2ADC-7D37-9B93EDCF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203EBC-0C22-3941-69DA-0787D7653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3E8F23C-9B48-FB1C-7EBA-28A81BA60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55C80-76A8-F5A2-437B-6A8040A2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0" y="0"/>
            <a:ext cx="11835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E2D5C0-57F8-D207-BB0A-9208BA7589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12678-6474-74F9-37B8-70F4FDBC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0873C-8CE5-FC1B-5D2F-80DF9D19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F2013-2668-3572-64E9-631046C1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71D994-A911-5170-F222-F65B68A85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F46AE4D-2C42-673F-987A-030590EFE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AD296D-C02E-968D-387B-95240872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8" y="0"/>
            <a:ext cx="1087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5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ABA9F6-7FF8-E5E4-F283-6ABC7B6633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C9138-F36D-59FD-C29C-A9E6FB41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88304-1C14-6C82-59E9-639AD3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CEF92-F5FF-B79C-B756-E6DF2773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7799E4-3D63-F6D7-4C4F-184428B9E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C529B4D-C32F-9B6C-9524-653567FD0C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DB93E-0F55-0E00-1164-5DDE1C0AC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77" y="-1"/>
            <a:ext cx="95984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72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FDBF4-0843-EDEC-4C43-1AFEB35F8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9600" dirty="0"/>
              <a:t>Bad Examples of Law of Simplicity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C81D51-88A0-E846-D2EE-0236214E7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738" y="4932062"/>
            <a:ext cx="8280400" cy="1376663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3FB1-117B-EB1E-D338-8E1B5694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66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E5CB15E-0FB7-E439-E467-8501D376B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DDFE5-D375-15FC-99AE-F932DB08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A7CB6-3362-EF29-DF84-7DEA4E7A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F44BE-47E6-FBA7-3D60-77906EAD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4595A6-F821-C3BF-926D-2CF943E38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78CFE58-E3A4-3621-F7F4-01FB890AB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B3442-96EE-3FF9-9A9D-5C2FE820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14" y="190061"/>
            <a:ext cx="2619741" cy="2372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66DAD-E1FF-1ECC-502D-1EC0D199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5" y="273760"/>
            <a:ext cx="3543795" cy="1733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2C269-D41D-2EE6-5E9D-B3430EAC9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62" y="147923"/>
            <a:ext cx="4896031" cy="2649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F7A1C0-4C33-AF8E-8994-5E9DB7251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8" y="2170300"/>
            <a:ext cx="3712488" cy="3059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2F50BC-126A-C3F9-BBF7-04AAD647E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744" y="2837632"/>
            <a:ext cx="4679617" cy="2636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EF6CD-822F-96C6-3FA1-A43E77C07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3567" y="2973904"/>
            <a:ext cx="3342226" cy="3108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609827-8CA3-74EE-5CF6-3A1AECC15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28" y="5270641"/>
            <a:ext cx="3661695" cy="15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E25D9DE-A974-B757-E39B-A202DC8F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BF5A7-A5D4-D0A1-3D0C-7CA3DE90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DD3F1-3C77-1CD9-22FF-F0A1DC85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6D68A-BA0D-9428-9B06-CFA91DA8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F472D5-A511-D3FD-4FA2-7393A399AC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2C4BC3E-FEA3-D489-D9B6-2A4AD50F93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B9EF9-4A17-7704-0900-DDD7A0CA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09" y="1736436"/>
            <a:ext cx="12198686" cy="33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30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DD806A-729E-69DB-82B0-C3410DC58C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3B161-B2C5-64CA-C5A2-306DE5F2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A6FAF-9EF0-ED93-99E3-9D390CAE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71FEB-8529-E6FE-65A4-2F0CC5DA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ACEE1B-AECB-B0C4-5B39-11C456399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5E485E8-8F39-2010-77A2-2C8047F4D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6EAA1-A704-42AF-4FC8-44E8F1DF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6" y="102281"/>
            <a:ext cx="5437187" cy="3670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3BFED4-619E-E7BB-2417-BA78E822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766" y="1044"/>
            <a:ext cx="5282234" cy="2006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BD9AD4-1889-E505-48CB-2768EA9B9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6" y="3894071"/>
            <a:ext cx="7602011" cy="1524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1FD128-E529-EEBD-D502-BEF2A1232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759" y="2032772"/>
            <a:ext cx="2949241" cy="2546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20974-08E6-54F0-EC5B-AA34A3478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650" y="1936538"/>
            <a:ext cx="3552049" cy="21422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733C58-5C1A-5046-34E1-64FA87087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659" y="4850724"/>
            <a:ext cx="3038774" cy="15830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01D55A-4427-3725-F486-9D325F4E09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567" y="5394137"/>
            <a:ext cx="2107761" cy="1485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9030FD-EB28-AB52-DC6F-9AC24777E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1304" y="5393284"/>
            <a:ext cx="2200471" cy="154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40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The Gestalt principles of visual perception</a:t>
            </a:r>
          </a:p>
          <a:p>
            <a:r>
              <a:rPr lang="en-US" dirty="0"/>
              <a:t>By: Rhichard Koh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65F3D70-567C-F5AA-A386-B755F30CB2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43DF9-9AE4-14BB-70B6-42F9AF2E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B23B6-28D6-3AB0-04E3-9DE5ECAD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C4130-B497-FC1E-9AF0-5A66C62E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E76E74-A838-EDF0-B5EB-B26548ABE4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DB683EC-C21B-6C3F-B922-F222D1E0B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792457-E968-6A35-E831-C335D02F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6" y="0"/>
            <a:ext cx="11902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23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4FF51C9-204D-B0A4-7EF1-C1CC4F7EA4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9ADA3-4E43-D297-EF4F-AFF1DA10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6DE54-C339-1664-455C-385661479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44A22-9D7E-4F6C-7F5C-664C8C75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C05529-2168-F1B9-F338-AE869DF7E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7E9C52B-51CD-E3FD-9694-EC84B36E72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E2D33-000D-0B71-67C2-4CEF401A0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15" y="776060"/>
            <a:ext cx="12209230" cy="53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9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032860D-B334-D230-E8C5-73AEB74A1C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7CFA8-23BB-7FC3-4C17-10C0DBEB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B1A05-ED69-0039-88B0-92CEBE7D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DF4DC-666B-440A-5262-551251D5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2857A9-6C84-FF3F-A071-8F1FE538F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1A542C3-77CE-826E-9798-868249C78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81EFE7-040C-BF10-B65D-1ED2A3D8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1" y="1385455"/>
            <a:ext cx="12143666" cy="40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7731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FA2D2EE50BEC43980A0D5649618A1C" ma:contentTypeVersion="13" ma:contentTypeDescription="Create a new document." ma:contentTypeScope="" ma:versionID="841172b71b5b054e985b1bce5faf667d">
  <xsd:schema xmlns:xsd="http://www.w3.org/2001/XMLSchema" xmlns:xs="http://www.w3.org/2001/XMLSchema" xmlns:p="http://schemas.microsoft.com/office/2006/metadata/properties" xmlns:ns3="29231000-b39c-4aac-93b3-20103af954d0" xmlns:ns4="7adc4c63-fc51-429b-9d36-1af582a5c2c6" targetNamespace="http://schemas.microsoft.com/office/2006/metadata/properties" ma:root="true" ma:fieldsID="c2d05c43f34d72e4b6ed3452e60464ff" ns3:_="" ns4:_="">
    <xsd:import namespace="29231000-b39c-4aac-93b3-20103af954d0"/>
    <xsd:import namespace="7adc4c63-fc51-429b-9d36-1af582a5c2c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231000-b39c-4aac-93b3-20103af954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c4c63-fc51-429b-9d36-1af582a5c2c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9231000-b39c-4aac-93b3-20103af954d0" xsi:nil="true"/>
    <_activity xmlns="29231000-b39c-4aac-93b3-20103af954d0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E67E71-77E1-4125-8B73-C2B927201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231000-b39c-4aac-93b3-20103af954d0"/>
    <ds:schemaRef ds:uri="7adc4c63-fc51-429b-9d36-1af582a5c2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purl.org/dc/dcmitype/"/>
    <ds:schemaRef ds:uri="29231000-b39c-4aac-93b3-20103af954d0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7adc4c63-fc51-429b-9d36-1af582a5c2c6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{60D93297-AB3B-4350-978E-37D242A201E8}tf33713516_win32</Template>
  <TotalTime>87</TotalTime>
  <Words>712</Words>
  <Application>Microsoft Office PowerPoint</Application>
  <PresentationFormat>Widescreen</PresentationFormat>
  <Paragraphs>189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Gill Sans MT</vt:lpstr>
      <vt:lpstr>Walbaum Display</vt:lpstr>
      <vt:lpstr>3DFloatVTI</vt:lpstr>
      <vt:lpstr>The Gestalt principles of visual perception</vt:lpstr>
      <vt:lpstr>Agenda</vt:lpstr>
      <vt:lpstr>Law of Proximity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 Examples of Law of Proximity</vt:lpstr>
      <vt:lpstr>PowerPoint Presentation</vt:lpstr>
      <vt:lpstr>PowerPoint Presentation</vt:lpstr>
      <vt:lpstr>Law of Simplicity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 Examples of Law of Simplicity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Gestalt principles of visual perception</dc:title>
  <dc:creator>Rhichard Koh</dc:creator>
  <cp:lastModifiedBy>Rhichard Koh</cp:lastModifiedBy>
  <cp:revision>2</cp:revision>
  <dcterms:created xsi:type="dcterms:W3CDTF">2023-09-21T16:02:58Z</dcterms:created>
  <dcterms:modified xsi:type="dcterms:W3CDTF">2023-09-21T19:29:17Z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0x010100F7FA2D2EE50BEC43980A0D5649618A1C</vt:lpwstr>
  </property>
</Properties>
</file>